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alibri (MS)" charset="1" panose="020F0502020204030204"/>
      <p:regular r:id="rId16"/>
    </p:embeddedFont>
    <p:embeddedFont>
      <p:font typeface="League Spartan" charset="1" panose="00000800000000000000"/>
      <p:regular r:id="rId17"/>
    </p:embeddedFont>
    <p:embeddedFont>
      <p:font typeface="Calibri (MS) Bold" charset="1" panose="020F070203040403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378491" cy="11557434"/>
          </a:xfrm>
          <a:custGeom>
            <a:avLst/>
            <a:gdLst/>
            <a:ahLst/>
            <a:cxnLst/>
            <a:rect r="r" b="b" t="t" l="l"/>
            <a:pathLst>
              <a:path h="11557434" w="9378491">
                <a:moveTo>
                  <a:pt x="0" y="0"/>
                </a:moveTo>
                <a:lnTo>
                  <a:pt x="9378491" y="0"/>
                </a:lnTo>
                <a:lnTo>
                  <a:pt x="9378491" y="11557434"/>
                </a:lnTo>
                <a:lnTo>
                  <a:pt x="0" y="1155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4" r="0" b="-1678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84167" y="0"/>
            <a:ext cx="2803833" cy="2803833"/>
          </a:xfrm>
          <a:custGeom>
            <a:avLst/>
            <a:gdLst/>
            <a:ahLst/>
            <a:cxnLst/>
            <a:rect r="r" b="b" t="t" l="l"/>
            <a:pathLst>
              <a:path h="2803833" w="2803833">
                <a:moveTo>
                  <a:pt x="0" y="0"/>
                </a:moveTo>
                <a:lnTo>
                  <a:pt x="2803833" y="0"/>
                </a:lnTo>
                <a:lnTo>
                  <a:pt x="2803833" y="2803833"/>
                </a:lnTo>
                <a:lnTo>
                  <a:pt x="0" y="28038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127304" y="3283131"/>
            <a:ext cx="7455279" cy="488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92"/>
              </a:lnSpc>
            </a:pPr>
          </a:p>
          <a:p>
            <a:pPr algn="ctr">
              <a:lnSpc>
                <a:spcPts val="6092"/>
              </a:lnSpc>
            </a:pPr>
            <a:r>
              <a:rPr lang="en-US" sz="5076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 bright heart in God's hands. </a:t>
            </a:r>
          </a:p>
          <a:p>
            <a:pPr algn="l">
              <a:lnSpc>
                <a:spcPts val="6092"/>
              </a:lnSpc>
            </a:pPr>
          </a:p>
          <a:p>
            <a:pPr algn="ctr">
              <a:lnSpc>
                <a:spcPts val="6692"/>
              </a:lnSpc>
            </a:pPr>
            <a:r>
              <a:rPr lang="en-US" sz="5576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God's love never lets go.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C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8902198" cy="10287000"/>
          </a:xfrm>
          <a:custGeom>
            <a:avLst/>
            <a:gdLst/>
            <a:ahLst/>
            <a:cxnLst/>
            <a:rect r="r" b="b" t="t" l="l"/>
            <a:pathLst>
              <a:path h="10287000" w="8902198">
                <a:moveTo>
                  <a:pt x="0" y="0"/>
                </a:moveTo>
                <a:lnTo>
                  <a:pt x="8902198" y="0"/>
                </a:lnTo>
                <a:lnTo>
                  <a:pt x="890219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260" r="0" b="-1762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185636" y="3500502"/>
            <a:ext cx="6189675" cy="2295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1"/>
              </a:lnSpc>
            </a:pPr>
            <a:r>
              <a:rPr lang="en-US" sz="4851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Remember y</a:t>
            </a:r>
            <a:r>
              <a:rPr lang="en-US" sz="4851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our salvation is sure and your hearts are safe.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01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05937" y="-161925"/>
            <a:ext cx="15390526" cy="2506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3"/>
              </a:lnSpc>
            </a:pPr>
          </a:p>
          <a:p>
            <a:pPr algn="l">
              <a:lnSpc>
                <a:spcPts val="9243"/>
              </a:lnSpc>
            </a:pPr>
            <a:r>
              <a:rPr lang="en-US" sz="7703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Even if my hand slips, His hand holds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7005" y="3653896"/>
            <a:ext cx="7120502" cy="3991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31"/>
              </a:lnSpc>
            </a:pPr>
          </a:p>
          <a:p>
            <a:pPr algn="ctr">
              <a:lnSpc>
                <a:spcPts val="7631"/>
              </a:lnSpc>
            </a:pPr>
            <a:r>
              <a:rPr lang="en-US" sz="635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Like a father holding a child, God’s hand is strong and steady.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94541"/>
          </a:xfrm>
          <a:custGeom>
            <a:avLst/>
            <a:gdLst/>
            <a:ahLst/>
            <a:cxnLst/>
            <a:rect r="r" b="b" t="t" l="l"/>
            <a:pathLst>
              <a:path h="10394541" w="18288000">
                <a:moveTo>
                  <a:pt x="0" y="0"/>
                </a:moveTo>
                <a:lnTo>
                  <a:pt x="18288000" y="0"/>
                </a:lnTo>
                <a:lnTo>
                  <a:pt x="18288000" y="10394541"/>
                </a:lnTo>
                <a:lnTo>
                  <a:pt x="0" y="10394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796267" y="933450"/>
            <a:ext cx="5463033" cy="302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1"/>
              </a:lnSpc>
            </a:pPr>
          </a:p>
          <a:p>
            <a:pPr algn="ctr">
              <a:lnSpc>
                <a:spcPts val="5811"/>
              </a:lnSpc>
            </a:pPr>
            <a:r>
              <a:rPr lang="en-US" sz="4842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He is the same yesterday, today, and forever.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D59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01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40156" y="377563"/>
            <a:ext cx="13187800" cy="2476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60"/>
              </a:lnSpc>
            </a:pPr>
          </a:p>
          <a:p>
            <a:pPr algn="l">
              <a:lnSpc>
                <a:spcPts val="9160"/>
              </a:lnSpc>
            </a:pPr>
            <a:r>
              <a:rPr lang="en-US" sz="763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Jesus gives Eternal Life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16947" y="4301583"/>
            <a:ext cx="5396397" cy="3038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9"/>
              </a:lnSpc>
            </a:pPr>
          </a:p>
          <a:p>
            <a:pPr algn="ctr">
              <a:lnSpc>
                <a:spcPts val="5829"/>
              </a:lnSpc>
            </a:pPr>
            <a:r>
              <a:rPr lang="en-US" sz="4858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His promise is forever — no end, no loss.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800343" cy="10800343"/>
          </a:xfrm>
          <a:custGeom>
            <a:avLst/>
            <a:gdLst/>
            <a:ahLst/>
            <a:cxnLst/>
            <a:rect r="r" b="b" t="t" l="l"/>
            <a:pathLst>
              <a:path h="10800343" w="10800343">
                <a:moveTo>
                  <a:pt x="0" y="0"/>
                </a:moveTo>
                <a:lnTo>
                  <a:pt x="10800343" y="0"/>
                </a:lnTo>
                <a:lnTo>
                  <a:pt x="10800343" y="10800343"/>
                </a:lnTo>
                <a:lnTo>
                  <a:pt x="0" y="108003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57053" y="876300"/>
            <a:ext cx="14244750" cy="2473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</a:p>
          <a:p>
            <a:pPr algn="l">
              <a:lnSpc>
                <a:spcPts val="9150"/>
              </a:lnSpc>
            </a:pPr>
            <a:r>
              <a:rPr lang="en-US" sz="7625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No one can take me from His hand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90505" y="3987257"/>
            <a:ext cx="5192522" cy="2295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3"/>
              </a:lnSpc>
            </a:pPr>
            <a:r>
              <a:rPr lang="en-US" sz="485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You </a:t>
            </a:r>
            <a:r>
              <a:rPr lang="en-US" sz="485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are safe in the strong hands of our Father.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63796" y="3129782"/>
            <a:ext cx="5547967" cy="3086100"/>
            <a:chOff x="0" y="0"/>
            <a:chExt cx="146119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61193" cy="812800"/>
            </a:xfrm>
            <a:custGeom>
              <a:avLst/>
              <a:gdLst/>
              <a:ahLst/>
              <a:cxnLst/>
              <a:rect r="r" b="b" t="t" l="l"/>
              <a:pathLst>
                <a:path h="812800" w="1461193">
                  <a:moveTo>
                    <a:pt x="0" y="0"/>
                  </a:moveTo>
                  <a:lnTo>
                    <a:pt x="1461193" y="0"/>
                  </a:lnTo>
                  <a:lnTo>
                    <a:pt x="146119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909893">
                <a:alpha val="4862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461193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-422935"/>
            <a:ext cx="12954650" cy="3552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98"/>
              </a:lnSpc>
            </a:pPr>
          </a:p>
          <a:p>
            <a:pPr algn="ctr">
              <a:lnSpc>
                <a:spcPts val="8998"/>
              </a:lnSpc>
            </a:pPr>
            <a:r>
              <a:rPr lang="en-US" sz="7499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God’s Word cleans and refreshes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39920" y="2862686"/>
            <a:ext cx="4811551" cy="3000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26"/>
              </a:lnSpc>
            </a:pPr>
          </a:p>
          <a:p>
            <a:pPr algn="ctr">
              <a:lnSpc>
                <a:spcPts val="5726"/>
              </a:lnSpc>
            </a:pPr>
            <a:r>
              <a:rPr lang="en-US" sz="477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Bible is water that washes and renews your heart.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880525" cy="10287000"/>
          </a:xfrm>
          <a:custGeom>
            <a:avLst/>
            <a:gdLst/>
            <a:ahLst/>
            <a:cxnLst/>
            <a:rect r="r" b="b" t="t" l="l"/>
            <a:pathLst>
              <a:path h="10287000" w="9880525">
                <a:moveTo>
                  <a:pt x="0" y="0"/>
                </a:moveTo>
                <a:lnTo>
                  <a:pt x="9880525" y="0"/>
                </a:lnTo>
                <a:lnTo>
                  <a:pt x="98805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56" t="0" r="-205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01207" y="-254915"/>
            <a:ext cx="13260873" cy="2405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11"/>
              </a:lnSpc>
            </a:pPr>
          </a:p>
          <a:p>
            <a:pPr algn="l">
              <a:lnSpc>
                <a:spcPts val="9211"/>
              </a:lnSpc>
            </a:pPr>
            <a:r>
              <a:rPr lang="en-US" sz="7676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Salvation for my whole family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708060" y="3972958"/>
            <a:ext cx="5361256" cy="3076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1"/>
              </a:lnSpc>
            </a:pPr>
          </a:p>
          <a:p>
            <a:pPr algn="ctr">
              <a:lnSpc>
                <a:spcPts val="5861"/>
              </a:lnSpc>
            </a:pPr>
            <a:r>
              <a:rPr lang="en-US" sz="488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God’s love and salvation reach every home.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01481" y="481"/>
            <a:ext cx="10286519" cy="10286519"/>
          </a:xfrm>
          <a:custGeom>
            <a:avLst/>
            <a:gdLst/>
            <a:ahLst/>
            <a:cxnLst/>
            <a:rect r="r" b="b" t="t" l="l"/>
            <a:pathLst>
              <a:path h="10286519" w="10286519">
                <a:moveTo>
                  <a:pt x="0" y="0"/>
                </a:moveTo>
                <a:lnTo>
                  <a:pt x="10286519" y="0"/>
                </a:lnTo>
                <a:lnTo>
                  <a:pt x="10286519" y="10286519"/>
                </a:lnTo>
                <a:lnTo>
                  <a:pt x="0" y="102865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03175" y="541719"/>
            <a:ext cx="13181580" cy="2382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6"/>
              </a:lnSpc>
            </a:pPr>
          </a:p>
          <a:p>
            <a:pPr algn="l">
              <a:lnSpc>
                <a:spcPts val="9156"/>
              </a:lnSpc>
            </a:pPr>
            <a:r>
              <a:rPr lang="en-US" sz="763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Believe → Saved Now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90591" y="3959752"/>
            <a:ext cx="4443305" cy="463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6"/>
              </a:lnSpc>
            </a:pPr>
          </a:p>
          <a:p>
            <a:pPr algn="ctr">
              <a:lnSpc>
                <a:spcPts val="5826"/>
              </a:lnSpc>
            </a:pPr>
            <a:r>
              <a:rPr lang="en-US" sz="485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moment you believe, </a:t>
            </a:r>
          </a:p>
          <a:p>
            <a:pPr algn="ctr">
              <a:lnSpc>
                <a:spcPts val="6186"/>
              </a:lnSpc>
            </a:pPr>
            <a:r>
              <a:rPr lang="en-US" sz="5155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salvation becomes real</a:t>
            </a:r>
            <a:r>
              <a:rPr lang="en-US" sz="515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— now, not later.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036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02625" y="281087"/>
            <a:ext cx="15267882" cy="3705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01"/>
              </a:lnSpc>
            </a:pPr>
          </a:p>
          <a:p>
            <a:pPr algn="l">
              <a:lnSpc>
                <a:spcPts val="9301"/>
              </a:lnSpc>
            </a:pPr>
            <a:r>
              <a:rPr lang="en-US" sz="7751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Thank You Jesus —</a:t>
            </a:r>
          </a:p>
          <a:p>
            <a:pPr algn="ctr">
              <a:lnSpc>
                <a:spcPts val="9301"/>
              </a:lnSpc>
            </a:pPr>
            <a:r>
              <a:rPr lang="en-US" sz="7751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                                 </a:t>
            </a:r>
            <a:r>
              <a:rPr lang="en-US" sz="7751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I’m safe forever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02625" y="6661701"/>
            <a:ext cx="14810682" cy="1593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9"/>
              </a:lnSpc>
            </a:pPr>
          </a:p>
          <a:p>
            <a:pPr algn="l">
              <a:lnSpc>
                <a:spcPts val="5919"/>
              </a:lnSpc>
            </a:pPr>
            <a:r>
              <a:rPr lang="en-US" sz="4932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Our response is praise. Gratitude makes our faith strong.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DAG2oqUiSpA</dc:identifier>
  <dcterms:modified xsi:type="dcterms:W3CDTF">2011-08-01T06:04:30Z</dcterms:modified>
  <cp:revision>1</cp:revision>
  <dc:title>Safe_in_Gods_Hands_Week2.pptx</dc:title>
</cp:coreProperties>
</file>

<file path=docProps/thumbnail.jpeg>
</file>